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70" r:id="rId5"/>
    <p:sldId id="266" r:id="rId6"/>
    <p:sldId id="262" r:id="rId7"/>
    <p:sldId id="260" r:id="rId8"/>
    <p:sldId id="271" r:id="rId9"/>
    <p:sldId id="272" r:id="rId10"/>
    <p:sldId id="273" r:id="rId11"/>
    <p:sldId id="267" r:id="rId12"/>
    <p:sldId id="269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4FD6DE-8A7F-4BEE-A4A8-726F213CBE3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517F36F-D5C1-45C7-B812-3657EA7C59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484784"/>
            <a:ext cx="6172200" cy="252028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КРАТКАЯ ПРЕЗЕНТАЦИЯ Адаптированной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МАДОУ «ДЕТСКИЙСАД № 402 КОМБИНИРОВАННОГО ВИДА» СОВЕТСКОГО РАЙОНА Г. КАЗАНИ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286000" y="6374922"/>
            <a:ext cx="6172200" cy="7841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71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7467600" cy="5328592"/>
          </a:xfrm>
        </p:spPr>
        <p:txBody>
          <a:bodyPr>
            <a:normAutofit fontScale="90000"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проявляет систему устойчивых интересов к познанию татарского языка;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участвует в диалоге, поддерживает тему разговора на татарском языке;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рассказывает о себе на татарском языке (как зовут, сколько лет, где живет, какая семья);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достигает результата, заданного дидактической (лексической) игрой;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в реальной языковой среде достигает коммуникативной цели при ограниченном владении татарским языком;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мотивирован к дальнейшему, более осознанному изучению татарского языка;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устойчивый интерес к литературному наследию татарского народа, отдает предпочтение к его использованию в специфически детских видах деятельности, в повседневном общении, на конкурсах: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осознает роль человека в развитии национальной культуры, проявляет любознательность к элементам культуры как к результатам человеческого труда, предвосхищает свое возможное участие в обогащении (преумножении) культурного наследия;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проявляет интерес к живописным, скульптурным, музыкальным и др. средствам искусства деятелей культуры Республики Татарстан;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применяет технику рельефного изображения для изготовления национального декора, технику симметричного, силуэтного, многослойного, ажурного вырезывания для украшения предметов в национальном колорите; - с удовольствием слушает вокальную, инструментальную, оркестровую музыку, написанную татарскими композиторами;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красиво исполняет татарские песни, танцы, танцы народов Поволжья, с удовольствием участвует в татарских народных праздниках;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имеет представление о некоторых видах спорта, в том числе о национальном виде спорта – «борьба на поясах» (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кэряш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 удовольствием участвует в национальных играх-состязаниях, празднике «Сабантуй».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607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 с семьями воспитанников с ТНР.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педагогов Организации с родителями направлено на повышение педагогической культуры родителей. Задача педагогов – активизировать роль родителей в воспитании и обучении ребенка, выработать единое и адекватное понимание проблем ребенка.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Укрепление и развитие взаимодействия Организации и семьи обеспечивают благоприятные условия жизни и воспитания ребёнка, формирование основ полноценной гармоничной личности. Главной ценностью педагогической культуры является ребенок -его развитие, образование, воспитание, социальная защита и поддержка его достоинства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иправ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человека.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целью работы с родителями является обеспечение взаимодействия с семьей, вовлечение родителей в образовательный процесс для формирования у них компетентной педагогической позиции по отношению к собственному ребенку.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57466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Работа, обеспечивающая взаимодействие семьи и дошкольной организации, включает следующие направления: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аналитическое - изучение семьи, выяснение образовательных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потребностей ребёнка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ТНР и предпочтений родителей для согласования воспитательных воздействий на ребенка;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коммуникативно-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деятельностное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направлено на повышение педагогической культуры родителей; вовлечение родителей в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-образовательный процесс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создание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активной развивающей среды, обеспечивающей единые подходы 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развитию личности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семье и детском коллективе.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информационное - пропаганда и популяризация опыта деятельности МАДОУ; создание открытого информационного пространства (сайт МАДОУ);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0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Примерный режим и распорядок дня в дошкольных группах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 и распорядок в учреждении установлен с учетом требований СанПиН 1.2.3685-21, условий реализации программы ДОО, потребностей участников образовательных отношений.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компонентами режима в ДОО являются: сон, пребывание на открытом воздухе (прогулка), образовательная деятельность, игровая деятельность и отдых по собственному выбору (самостоятельная деятельность), прием пищи, личная гигиена. Содержание и длительность каждого компонента, а также их роль в определенные возрастные периоды закономерно изменяются, приобретая новые характерные черты и особенности.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режима следует предусматривать оптимальное чередование самостоятельной детской деятельности и организованных форм работы с детьми, коллективных и индивидуальных игр, достаточную двигательную активность ребенка в течение дня, обеспечивать сочетание умственной и физической нагрузки. Время образовательной деятельности организуется таким образом, чтобы вначале проводились наиболее насыщенные по содержанию виды деятельности, связанные с умственной активностью детей, максимальной их произвольностью, а затем творческие виды деятельности в чередовании с музыкальной и физической активностью.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пункту 183 Гигиенических нормативов Организация может корректировать режим дня в зависимости от типа организации и вида реализуемых образовательных программ, сезона года. Ниже приведены требования к организации образовательного процесса, режиму питания, которыми следует руководствоваться при изменении режима дня</a:t>
            </a:r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8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72"/>
            <a:ext cx="7467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1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612068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Адаптированная основная образовательная программа дошкольного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детей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тяжелыми нарушениями речи (далее АООП) предназначена для педагогов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«Детский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№ 402», работающих с детьми с тяжелыми нарушениями речи (далее - дети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ТНР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АООП определяет содержание и организацию образовательной деятельности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воспитанников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«Детский сад № 402» с ограниченными возможностями здоровья и направлена на формирование общей культуры, развитие физических, интеллектуальных и личностных качеств формирование предпосылок учебной деятельности,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обеспечивающих социальную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успешность, сохранение и укрепление здоровья детей дошкольного возраста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содержит подробное описание организации и содержания коррекционно-развивающей работы с детьми от 5 до 7 лет с тяжелыми нарушениями речи во всех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пяти образовательных областях. 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АООП разработана с учетом основной образовательной программы дошкольного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МАДОУ «Детский сад №402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Примерной адаптированной программы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коррекционно-развивающей работы в группе компенсирующей направленности для детей с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тяжёлыми нарушениями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речи( общим недоразвитием речи) с 3до 7 лет Н.В.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9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144016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7467600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Цель реализации АОП ДО 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>
                <a:solidFill>
                  <a:srgbClr val="002060"/>
                </a:solidFill>
              </a:rPr>
              <a:t>обеспечение условий для дошкольного образования, определяемых общими и особыми потребностями обучающегося дошкольного возраста с ТНР, индивидуальными особенностями его развития и состояния здоровья. 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0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466730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АОП ДО:</a:t>
            </a:r>
            <a:b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реализация содержания АОП ДО;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коррекция недостатков психофизического развития обучающихся с ТНР;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охрана и укрепление физического и психического здоровья обучающихся с ТНР, в том числе их эмоционального благополучия;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обеспечение равных возможностей для полноценного развития ребенка с ТНР в период дошкольного образования независимо от места проживания, пола, нации, языка, социального статуса;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педагогическим работником, родителями (законными представителями), другими детьми;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общей культуры личности обучающихся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социокультурной среды, соответствующей психофизическим и индивидуальным особенностям развития обучающихся с ТНР;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охраны и укрепления здоровья, обучающихся с ТНР;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обеспечение преемственности целей, задач и содержания дошкольного и начального общего образования.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 </a:t>
            </a:r>
            <a:b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b="1" u="sng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Целевой раздел Программы включает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пояснительную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ориентиров, а также значимые характеристики для разработки и реализации Программы, специфику национальных, социокультурных и иных условий, возрастные характеристики.</a:t>
            </a:r>
          </a:p>
          <a:p>
            <a:pPr lvl="0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Программы включает:</a:t>
            </a:r>
          </a:p>
          <a:p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Программы включает пояснительную записку, описание образовательной деятельности по пяти образовательным областям (задачи и основное содержание): социально-коммуникативное развитие; познавательное развитие; речевое развитие;  художественно эстетическое развитие; физическое развитие; формы, способы, методы и средства реализации программы, которые отражают аспекты образовательной среды: предметно-пространственная развивающая образовательная среда; характер взаимодействия с педагогическим работником; характер взаимодействия с другими детьми; система отношений ребенка к миру, к другим людям, к себе самому; содержание образовательной деятельности по профессиональной коррекции нарушений развития обучающихся (программу коррекционно-развивающей работы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200" b="1" dirty="0">
                <a:solidFill>
                  <a:srgbClr val="002060"/>
                </a:solidFill>
              </a:rPr>
              <a:t> Следуя рекомендациям ФАОП ДО, организационный раздел содержит Рабочую программу ВОСПИТАНИЯ и календарный план воспитательной работы.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 </a:t>
            </a:r>
            <a:r>
              <a:rPr lang="ru-RU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Программы включает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в том числе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обеспечение, обеспеченность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 и средствами обучения и воспитания, распорядок и режим дня, особенности организации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образовательной среды, а также психолого-педагогически, кадровые и финансовые условия реализации программы. 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7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части, формируемой участниками образовательных отношений: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обеспечение преемственности целей, задач и содержания дошкольного и начального общего образования в области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казаневедения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(краеведения);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2) 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создание образовательной среды, обеспечивающей гармоничное развитие и базовые знания в области родного и татарского языков с использованием авторских УМК.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09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на этапе завершения освоения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b="1" dirty="0"/>
              <a:t>1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обладает сформированной мотивацией к школьному обучению;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усваивает значения новых слов на основе знаний о предметах и явлениях окружающего мира;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3) употребляет слова, обозначающие личностные характеристики, многозначные;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4) умеет подбирать слова с противоположным и сходным значением;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правильно употребляет основные грамматические формы слова;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6) составляет различные виды описательных рассказов (описание, повествование, с элементами рассуждения) с соблюдением цельности и связности высказывания, составляет творческие рассказы;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7) владеет простыми формами фонематического анализа, способен осуществлять сложные формы фонематического анализа (с постепенным переводом речевых умений во внутренний план), осуществляет операции фонематического синтеза;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8) осознает слоговое строение слова, осуществляет слоговой анализ и синтез слов (двухсложных с открытыми, закрытыми слогами, трехсложных с открытыми слогами, односложных);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правильно произносит звуки (в соответствии с онтогенезом);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10) владеет основными видами продуктивной деятельности, проявляет инициативу и самостоятельность в разных видах деятельности: в игре, общении, конструировании;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11) выбирает род занятий, участников по совместной деятельности, избирательно и устойчиво взаимодействует с детьми;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12) участвует в коллективном создании замысла в игре и на занятиях;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13) передает как можно более точное сообщение другому, проявляя внимание к собеседнику;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14) регулирует свое поведение в соответствии с усвоенными нормами и правилами, проявляет кооперативные умения в процессе игры, соблюдая отношения партнерства, взаимопомощи, взаимной поддержки;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15) отстаивает усвоенные нормы и правила перед ровесниками и педагогическим работником, стремится к самостоятельности, проявляет относительную независимость от педагогического работника;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16) использует в играх знания, полученные в ходе экскурсий, наблюдений, знакомства с художественной литературой, картинным материалом, народным творчеством, историческими сведениями, мультфильмами; </a:t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2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6669360"/>
          </a:xfrm>
        </p:spPr>
        <p:txBody>
          <a:bodyPr>
            <a:normAutofit fontScale="90000"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использует в процессе продуктивной деятельности все виды словесной регуляции: словесного отчета, словесного сопровождения и словесного планирования деятельности;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18) устанавливает причинно-следственные связи между условиями жизни, внешними и функциональными свойствами в животном и растительном мире на основе наблюдений и практического экспериментирования;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19) определяет пространственное расположение предметов относительно себя, геометрические фигуры;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20) владеет элементарными математическими представлениями: количество в пределах десяти, знает цифры 0, 1-9, соотносит их с количеством предметов, решает простые арифметические задачи устно, используя при необходимости в качестве счетного материала символические изображения;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21) определяет времена года, части суток;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22) самостоятельно получает новую информацию (задает вопросы, экспериментирует);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23) пересказывает литературные произведения, составляет рассказ по иллюстративному материалу (картинкам, картинам, фотографиям), содержание которых отражает эмоциональный, игровой, трудовой, познавательный опыт обучающихся;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24) составляет рассказы по сюжетным картинкам и по серии сюжетных картинок, используя графические схемы, наглядные опоры;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25) составляет с помощью педагогического работника небольшие сообщения, рассказы из личного опыта;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26) владеет предпосылками овладения грамотой;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27) стремится к использованию различных средств и материалов в процессе изобразительной деятельности;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28) имеет элементарные представления о видах искусства, понимает доступные произведения искусства (картины, иллюстрации к сказкам и рассказам, народная игрушка), воспринимает музыку, художественную литературу, фольклор;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29) проявляет интерес к произведениям народной, классической и современной музыки, к музыкальным инструментам;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30) сопереживает персонажам художественных произведений;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31) выполняет основные виды движений и упражнения по словесной инструкции педагогических работников: согласованные движения, а также разноименные и разнонаправленные движения;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32) осуществляет элементарное двигательное и словесное планирование действий в ходе спортивных упражнений;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33) знает и подчиняется правилам подвижных игр, эстафет, игр с элементами спорта;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34) владеет элементарными нормами и правилами здорового образа жизни (в полезных привычек).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0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72008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части, формируемой участниками образовательных отношений</a:t>
            </a:r>
            <a:r>
              <a:rPr lang="ru-RU" dirty="0">
                <a:solidFill>
                  <a:srgbClr val="C00000"/>
                </a:solidFill>
              </a:rPr>
              <a:t>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7467600" cy="55938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выполняет правила, принятые в семье, поддерживает семейные традиции, с удовольствием участвует в семейных торжествах, праздниках, общих обсуждениях предстоящих дел, расходов; старается общаться с членами семьи на татарском языке;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расширяет круг общения с людьми, владеющими двумя государственными языками, поддерживает тему разговора, умеет выслушать, отозваться на предложение, попросить о помощи, заявить о своих потребностях и т.д.;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имеет представления об отдельных элементах культуры народов Поволжья (язык, одежда, искусство, обычаи, национальная кухня, игры, игрушки), о национальных и этнических различиях между людьми;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ярко выражает интерес и уважение по отношению к культуре представителей других национальностей, стремится к общению с ними;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имеет первоначальные представления о культурных достояниях, основных исторических событиях, достопримечательностях, символике крупных городов региона, интересуется происхождением их названий;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интересуется обитателями государственных заповедников, занесенными в Красную книгу РТ, обитателями рек и озер республики, осознает необходимость природоохранительной деятельности;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осознает взаимосвязь культур татарского и русского народов;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проявляет любознательность в вопросах истории Республики Татарстан и основных достопримечательностях её столицы;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понимает обращенную речь (в рамках предусмотренного УМК «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(«Учимся говорить по-татарски») образовательного материала); - владеет лексическим объемом, предусмотренным УМК «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не менее 167 слов, правильно их произносит;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12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172</TotalTime>
  <Words>1377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КРАТКАЯ ПРЕЗЕНТАЦИЯ Адаптированной  основной образовательной программы МАДОУ «ДЕТСКИЙСАД № 402 КОМБИНИРОВАННОГО ВИДА» СОВЕТСКОГО РАЙОНА Г. КАЗАНИ </vt:lpstr>
      <vt:lpstr>Адаптированная основная образовательная программа дошкольного образования детей с тяжелыми нарушениями речи (далее АООП) предназначена для педагогов МАДОУ «Детский  сад № 402», работающих с детьми с тяжелыми нарушениями речи (далее - дети с ТНР). АООП определяет содержание и организацию образовательной деятельности для воспитанников МАДОУ «Детский сад № 402» с ограниченными возможностями здоровья и направлена на формирование общей культуры, развитие физических, интеллектуальных и личностных качеств формирование предпосылок учебной деятельности, обеспечивающих социальную успешность, сохранение и укрепление здоровья детей дошкольного возраста.  АООП содержит подробное описание организации и содержания коррекционно-развивающей работы с детьми от 5 до 7 лет с тяжелыми нарушениями речи во всех пяти образовательных областях.   Данная АООП разработана с учетом основной образовательной программы дошкольного образования МАДОУ «Детский сад №402», Примерной адаптированной программы коррекционно-развивающей работы в группе компенсирующей направленности для детей с тяжёлыми нарушениями речи( общим недоразвитием речи) с 3до 7 лет Н.В. Нищевой.   </vt:lpstr>
      <vt:lpstr> </vt:lpstr>
      <vt:lpstr>Задачи АОП ДО:   - реализация содержания АОП ДО;  - коррекция недостатков психофизического развития обучающихся с ТНР;  - охрана и укрепление физического и психического здоровья обучающихся с ТНР, в том числе их эмоционального благополучия;  - обеспечение равных возможностей для полноценного развития ребенка с ТНР в период дошкольного образования независимо от места проживания, пола, нации, языка, социального статуса;  -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педагогическим работником, родителями (законными представителями), другими детьми;  - 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  - формирование общей культуры личности обучающихся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 - формирование социокультурной среды, соответствующей психофизическим и индивидуальным особенностям развития обучающихся с ТНР;  - 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(абилитации), охраны и укрепления здоровья, обучающихся с ТНР;  - обеспечение преемственности целей, задач и содержания дошкольного и начального общего образования. </vt:lpstr>
      <vt:lpstr>Содержание Программы в соответствии с требованиями Стандарта включает три основных раздела – целевой, содержательный и организационный.  </vt:lpstr>
      <vt:lpstr>Задачи части, формируемой участниками образовательных отношений: </vt:lpstr>
      <vt:lpstr>Планируемые результаты на этапе завершения освоения Программы </vt:lpstr>
      <vt:lpstr>17) использует в процессе продуктивной деятельности все виды словесной регуляции: словесного отчета, словесного сопровождения и словесного планирования деятельности;  18) устанавливает причинно-следственные связи между условиями жизни, внешними и функциональными свойствами в животном и растительном мире на основе наблюдений и практического экспериментирования;  19) определяет пространственное расположение предметов относительно себя, геометрические фигуры;  20) владеет элементарными математическими представлениями: количество в пределах десяти, знает цифры 0, 1-9, соотносит их с количеством предметов, решает простые арифметические задачи устно, используя при необходимости в качестве счетного материала символические изображения;  21) определяет времена года, части суток;  22) самостоятельно получает новую информацию (задает вопросы, экспериментирует);  23) пересказывает литературные произведения, составляет рассказ по иллюстративному материалу (картинкам, картинам, фотографиям), содержание которых отражает эмоциональный, игровой, трудовой, познавательный опыт обучающихся;  24) составляет рассказы по сюжетным картинкам и по серии сюжетных картинок, используя графические схемы, наглядные опоры;  25) составляет с помощью педагогического работника небольшие сообщения, рассказы из личного опыта;  26) владеет предпосылками овладения грамотой;  27) стремится к использованию различных средств и материалов в процессе изобразительной деятельности;  28) имеет элементарные представления о видах искусства, понимает доступные произведения искусства (картины, иллюстрации к сказкам и рассказам, народная игрушка), воспринимает музыку, художественную литературу, фольклор;  29) проявляет интерес к произведениям народной, классической и современной музыки, к музыкальным инструментам;  30) сопереживает персонажам художественных произведений;  31) выполняет основные виды движений и упражнения по словесной инструкции педагогических работников: согласованные движения, а также разноименные и разнонаправленные движения;  32) осуществляет элементарное двигательное и словесное планирование действий в ходе спортивных упражнений;  33) знает и подчиняется правилам подвижных игр, эстафет, игр с элементами спорта;  34) владеет элементарными нормами и правилами здорового образа жизни (в полезных привычек).  </vt:lpstr>
      <vt:lpstr>Планируемые результаты освоения части, формируемой участниками образовательных отношений. </vt:lpstr>
      <vt:lpstr> - проявляет систему устойчивых интересов к познанию татарского языка;  - участвует в диалоге, поддерживает тему разговора на татарском языке;  - рассказывает о себе на татарском языке (как зовут, сколько лет, где живет, какая семья);  - достигает результата, заданного дидактической (лексической) игрой;  - в реальной языковой среде достигает коммуникативной цели при ограниченном владении татарским языком;  - мотивирован к дальнейшему, более осознанному изучению татарского языка;  проявляет устойчивый интерес к литературному наследию татарского народа, отдает предпочтение к его использованию в специфически детских видах деятельности, в повседневном общении, на конкурсах:  - осознает роль человека в развитии национальной культуры, проявляет любознательность к элементам культуры как к результатам человеческого труда, предвосхищает свое возможное участие в обогащении (преумножении) культурного наследия; - проявляет интерес к живописным, скульптурным, музыкальным и др. средствам искусства деятелей культуры Республики Татарстан;  - применяет технику рельефного изображения для изготовления национального декора, технику симметричного, силуэтного, многослойного, ажурного вырезывания для украшения предметов в национальном колорите; - с удовольствием слушает вокальную, инструментальную, оркестровую музыку, написанную татарскими композиторами;  - красиво исполняет татарские песни, танцы, танцы народов Поволжья, с удовольствием участвует в татарских народных праздниках;  - имеет представление о некоторых видах спорта, в том числе о национальном виде спорта – «борьба на поясах» (кэряш) - с удовольствием участвует в национальных играх-состязаниях, празднике «Сабантуй». </vt:lpstr>
      <vt:lpstr>Взаимодействие педагогического коллектива с семьями воспитанников с ТНР. </vt:lpstr>
      <vt:lpstr>Работа, обеспечивающая взаимодействие семьи и дошкольной организации, включает следующие направления: – аналитическое - изучение семьи, выяснение образовательных потребностей ребёнка с ТНР и предпочтений родителей для согласования воспитательных воздействий на ребенка; – коммуникативно-деятельностное - направлено на повышение педагогической культуры родителей; вовлечение родителей в воспитательно-образовательный процесс; создание активной развивающей среды, обеспечивающей единые подходы к развитию личности в семье и детском коллективе. – информационное - пропаганда и популяризация опыта деятельности МАДОУ; создание открытого информационного пространства (сайт МАДОУ); </vt:lpstr>
      <vt:lpstr>Примерный режим и распорядок дня в дошкольных группах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 основная образовательная программа МАДОУ «ДЕТСКИЙСАД № 402 КОМБИНИРОВАННОГО ВИДА» СОВЕТСКОГО РАЙОНА Г. КАЗАНИ</dc:title>
  <dc:creator>User</dc:creator>
  <cp:lastModifiedBy>User</cp:lastModifiedBy>
  <cp:revision>15</cp:revision>
  <dcterms:created xsi:type="dcterms:W3CDTF">2022-05-19T09:14:58Z</dcterms:created>
  <dcterms:modified xsi:type="dcterms:W3CDTF">2023-11-15T07:08:22Z</dcterms:modified>
</cp:coreProperties>
</file>